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91" r:id="rId2"/>
    <p:sldId id="290" r:id="rId3"/>
    <p:sldId id="288" r:id="rId4"/>
    <p:sldId id="304" r:id="rId5"/>
    <p:sldId id="301" r:id="rId6"/>
    <p:sldId id="292" r:id="rId7"/>
    <p:sldId id="305" r:id="rId8"/>
    <p:sldId id="293" r:id="rId9"/>
    <p:sldId id="306" r:id="rId10"/>
    <p:sldId id="318" r:id="rId11"/>
    <p:sldId id="319" r:id="rId12"/>
    <p:sldId id="295" r:id="rId13"/>
    <p:sldId id="308" r:id="rId14"/>
    <p:sldId id="321" r:id="rId15"/>
    <p:sldId id="320" r:id="rId16"/>
    <p:sldId id="310" r:id="rId17"/>
    <p:sldId id="300" r:id="rId18"/>
  </p:sldIdLst>
  <p:sldSz cx="9144000" cy="6858000" type="screen4x3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60"/>
  </p:normalViewPr>
  <p:slideViewPr>
    <p:cSldViewPr>
      <p:cViewPr varScale="1">
        <p:scale>
          <a:sx n="81" d="100"/>
          <a:sy n="81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4571"/>
            <a:ext cx="6071899" cy="103909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6" name="AutoShape 2" descr="https://mail.mayapadahospital.com/service/home/~/?auth=co&amp;loc=en_US&amp;id=11398&amp;part=4"/>
          <p:cNvSpPr>
            <a:spLocks noChangeAspect="1" noChangeArrowheads="1"/>
          </p:cNvSpPr>
          <p:nvPr userDrawn="1"/>
        </p:nvSpPr>
        <p:spPr bwMode="auto">
          <a:xfrm>
            <a:off x="155575" y="-2994025"/>
            <a:ext cx="83534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6974904" y="6466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606B7C-C6A4-452F-877B-C1DEEDB03DCC}" type="slidenum">
              <a:rPr lang="id-ID" sz="1100" smtClean="0">
                <a:solidFill>
                  <a:schemeClr val="bg1"/>
                </a:solidFill>
              </a:rPr>
              <a:pPr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3" name="AutoShape 2" descr="https://mail.mayapadahospital.com/service/home/~/?auth=co&amp;loc=en_US&amp;id=12159&amp;part=2"/>
          <p:cNvSpPr>
            <a:spLocks noChangeAspect="1" noChangeArrowheads="1"/>
          </p:cNvSpPr>
          <p:nvPr userDrawn="1"/>
        </p:nvSpPr>
        <p:spPr bwMode="auto">
          <a:xfrm>
            <a:off x="307975" y="-2841625"/>
            <a:ext cx="83534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4" descr="https://mail.mayapadahospital.com/service/home/~/?auth=co&amp;loc=en_US&amp;id=20367&amp;part=2"/>
          <p:cNvSpPr>
            <a:spLocks noChangeAspect="1" noChangeArrowheads="1"/>
          </p:cNvSpPr>
          <p:nvPr userDrawn="1"/>
        </p:nvSpPr>
        <p:spPr bwMode="auto">
          <a:xfrm>
            <a:off x="155575" y="-2994025"/>
            <a:ext cx="83439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2" descr="https://mail.mayapadahospital.com/service/home/~/?auth=co&amp;loc=en_US&amp;id=20749&amp;part=3"/>
          <p:cNvSpPr>
            <a:spLocks noChangeAspect="1" noChangeArrowheads="1"/>
          </p:cNvSpPr>
          <p:nvPr userDrawn="1"/>
        </p:nvSpPr>
        <p:spPr bwMode="auto">
          <a:xfrm>
            <a:off x="307975" y="-2841625"/>
            <a:ext cx="83439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03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" y="13645"/>
            <a:ext cx="6225669" cy="103909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6" name="AutoShape 2" descr="https://mail.mayapadahospital.com/service/home/~/?auth=co&amp;loc=en_US&amp;id=11398&amp;part=4"/>
          <p:cNvSpPr>
            <a:spLocks noChangeAspect="1" noChangeArrowheads="1"/>
          </p:cNvSpPr>
          <p:nvPr userDrawn="1"/>
        </p:nvSpPr>
        <p:spPr bwMode="auto">
          <a:xfrm>
            <a:off x="155575" y="-2994025"/>
            <a:ext cx="83534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096" y="1330761"/>
            <a:ext cx="8915400" cy="4978559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974904" y="6466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606B7C-C6A4-452F-877B-C1DEEDB03DCC}" type="slidenum">
              <a:rPr lang="id-ID" sz="1100" smtClean="0">
                <a:solidFill>
                  <a:schemeClr val="bg1"/>
                </a:solidFill>
              </a:rPr>
              <a:pPr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3" name="AutoShape 2" descr="https://mail.mayapadahospital.com/service/home/~/?auth=co&amp;loc=en_US&amp;id=20367&amp;part=2"/>
          <p:cNvSpPr>
            <a:spLocks noChangeAspect="1" noChangeArrowheads="1"/>
          </p:cNvSpPr>
          <p:nvPr userDrawn="1"/>
        </p:nvSpPr>
        <p:spPr bwMode="auto">
          <a:xfrm>
            <a:off x="155575" y="-2994025"/>
            <a:ext cx="83439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880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12" y="0"/>
            <a:ext cx="9144000" cy="684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925" y="2862064"/>
            <a:ext cx="6061192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6" name="AutoShape 2" descr="https://mail.mayapadahospital.com/service/home/~/?auth=co&amp;loc=en_US&amp;id=11398&amp;part=5"/>
          <p:cNvSpPr>
            <a:spLocks noChangeAspect="1" noChangeArrowheads="1"/>
          </p:cNvSpPr>
          <p:nvPr userDrawn="1"/>
        </p:nvSpPr>
        <p:spPr bwMode="auto">
          <a:xfrm>
            <a:off x="155575" y="-2994025"/>
            <a:ext cx="83534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876256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606B7C-C6A4-452F-877B-C1DEEDB03DCC}" type="slidenum">
              <a:rPr lang="id-ID" smtClean="0">
                <a:solidFill>
                  <a:schemeClr val="tx1"/>
                </a:solidFill>
              </a:rPr>
              <a:pPr/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AutoShape 2" descr="https://mail.mayapadahospital.com/service/home/~/?auth=co&amp;loc=en_US&amp;id=20365&amp;part=4"/>
          <p:cNvSpPr>
            <a:spLocks noChangeAspect="1" noChangeArrowheads="1"/>
          </p:cNvSpPr>
          <p:nvPr userDrawn="1"/>
        </p:nvSpPr>
        <p:spPr bwMode="auto">
          <a:xfrm>
            <a:off x="155575" y="-2994025"/>
            <a:ext cx="83439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2" descr="https://mail.mayapadahospital.com/service/home/~/?auth=co&amp;loc=en_US&amp;id=20749&amp;part=4"/>
          <p:cNvSpPr>
            <a:spLocks noChangeAspect="1" noChangeArrowheads="1"/>
          </p:cNvSpPr>
          <p:nvPr userDrawn="1"/>
        </p:nvSpPr>
        <p:spPr bwMode="auto">
          <a:xfrm>
            <a:off x="307975" y="-2841625"/>
            <a:ext cx="83439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11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43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248472" cy="4525963"/>
          </a:xfrm>
        </p:spPr>
        <p:txBody>
          <a:bodyPr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515" y="13645"/>
            <a:ext cx="622566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6974904" y="6466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606B7C-C6A4-452F-877B-C1DEEDB03DCC}" type="slidenum">
              <a:rPr lang="id-ID" sz="1100" smtClean="0">
                <a:solidFill>
                  <a:schemeClr val="bg1"/>
                </a:solidFill>
              </a:rPr>
              <a:pPr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179512" y="1597736"/>
            <a:ext cx="4464496" cy="4525963"/>
          </a:xfrm>
        </p:spPr>
        <p:txBody>
          <a:bodyPr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938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4341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48064" y="1584088"/>
            <a:ext cx="3888432" cy="456756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515" y="13645"/>
            <a:ext cx="622566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6974904" y="6466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606B7C-C6A4-452F-877B-C1DEEDB03DCC}" type="slidenum">
              <a:rPr lang="id-ID" sz="1100" smtClean="0">
                <a:solidFill>
                  <a:schemeClr val="bg1"/>
                </a:solidFill>
              </a:rPr>
              <a:pPr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179512" y="1597736"/>
            <a:ext cx="4824536" cy="4525963"/>
          </a:xfrm>
        </p:spPr>
        <p:txBody>
          <a:bodyPr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809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434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15" y="13645"/>
            <a:ext cx="6225669" cy="103909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1096" y="1330761"/>
            <a:ext cx="8915400" cy="4978559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6974904" y="6466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606B7C-C6A4-452F-877B-C1DEEDB03DCC}" type="slidenum">
              <a:rPr lang="id-ID" sz="1100" smtClean="0">
                <a:solidFill>
                  <a:schemeClr val="bg1"/>
                </a:solidFill>
              </a:rPr>
              <a:pPr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3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8A0B-8AFF-4274-9963-B76A9A447EAE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F4B7D-C2FC-4D03-BEAE-7800A7C466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2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0" r:id="rId3"/>
    <p:sldLayoutId id="2147483723" r:id="rId4"/>
    <p:sldLayoutId id="2147483724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" y="30811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PT SEJAHTERARAYA ANUGRAHJAYA TBK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53" y="-26894"/>
            <a:ext cx="9180512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Penundaan</a:t>
            </a:r>
            <a:r>
              <a:rPr lang="en-US" dirty="0" smtClean="0"/>
              <a:t> RUPS 15 November 2021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5328592" cy="52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5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" y="13645"/>
            <a:ext cx="6369685" cy="1039091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Ralat</a:t>
            </a:r>
            <a:r>
              <a:rPr lang="en-US" dirty="0" smtClean="0"/>
              <a:t> </a:t>
            </a:r>
            <a:r>
              <a:rPr lang="en-US" dirty="0" err="1" smtClean="0"/>
              <a:t>Panggilan</a:t>
            </a:r>
            <a:r>
              <a:rPr lang="en-US" dirty="0" smtClean="0"/>
              <a:t> RUPS 25 November 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4296375" cy="555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884" y="836712"/>
            <a:ext cx="4191585" cy="1371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673" y="2187253"/>
            <a:ext cx="434400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AGENDA RUPSLB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AGENDA PERTAMA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i-FI" b="1" i="1" dirty="0"/>
              <a:t>Persetujuan atas perubahan susunan pengurus </a:t>
            </a:r>
            <a:r>
              <a:rPr lang="fi-FI" b="1" i="1" dirty="0" smtClean="0"/>
              <a:t>Perseroan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 err="1"/>
              <a:t>Menyetujui</a:t>
            </a:r>
            <a:r>
              <a:rPr lang="en-US" sz="1900" dirty="0"/>
              <a:t> </a:t>
            </a:r>
            <a:r>
              <a:rPr lang="en-US" sz="1900" dirty="0" err="1"/>
              <a:t>pengunduran</a:t>
            </a:r>
            <a:r>
              <a:rPr lang="en-US" sz="1900" dirty="0"/>
              <a:t> </a:t>
            </a:r>
            <a:r>
              <a:rPr lang="en-US" sz="1900" dirty="0" err="1"/>
              <a:t>diri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Bapak</a:t>
            </a:r>
            <a:r>
              <a:rPr lang="en-US" sz="1900" dirty="0"/>
              <a:t> Raymond, </a:t>
            </a:r>
            <a:r>
              <a:rPr lang="en-US" sz="1900" dirty="0" err="1"/>
              <a:t>selaku</a:t>
            </a:r>
            <a:r>
              <a:rPr lang="en-US" sz="1900" dirty="0"/>
              <a:t> </a:t>
            </a:r>
            <a:r>
              <a:rPr lang="en-US" sz="1900" dirty="0" err="1"/>
              <a:t>Komisaris</a:t>
            </a:r>
            <a:r>
              <a:rPr lang="en-US" sz="1900" dirty="0"/>
              <a:t> Perseroan, </a:t>
            </a:r>
            <a:r>
              <a:rPr lang="en-US" sz="1900" dirty="0" err="1"/>
              <a:t>berdasarkan</a:t>
            </a:r>
            <a:r>
              <a:rPr lang="en-US" sz="1900" dirty="0"/>
              <a:t> </a:t>
            </a:r>
            <a:r>
              <a:rPr lang="en-US" sz="1900" dirty="0" err="1" smtClean="0"/>
              <a:t>Surat</a:t>
            </a:r>
            <a:r>
              <a:rPr lang="en-US" sz="1900" dirty="0"/>
              <a:t> </a:t>
            </a:r>
            <a:r>
              <a:rPr lang="en-US" sz="1900" dirty="0" err="1" smtClean="0"/>
              <a:t>Pengunduran</a:t>
            </a:r>
            <a:r>
              <a:rPr lang="en-US" sz="1900" dirty="0" smtClean="0"/>
              <a:t> </a:t>
            </a:r>
            <a:r>
              <a:rPr lang="en-US" sz="1900" dirty="0" err="1"/>
              <a:t>Diri</a:t>
            </a:r>
            <a:r>
              <a:rPr lang="en-US" sz="1900" dirty="0"/>
              <a:t> </a:t>
            </a:r>
            <a:r>
              <a:rPr lang="en-US" sz="1900" dirty="0" err="1"/>
              <a:t>tertangal</a:t>
            </a:r>
            <a:r>
              <a:rPr lang="en-US" sz="1900" dirty="0"/>
              <a:t> 28 September 2021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Keterbukaan</a:t>
            </a:r>
            <a:r>
              <a:rPr lang="en-US" sz="1900" dirty="0"/>
              <a:t> </a:t>
            </a:r>
            <a:r>
              <a:rPr lang="en-US" sz="1900" dirty="0" err="1"/>
              <a:t>Infomasi</a:t>
            </a:r>
            <a:r>
              <a:rPr lang="en-US" sz="1900" dirty="0"/>
              <a:t> </a:t>
            </a:r>
            <a:r>
              <a:rPr lang="en-US" sz="1900" dirty="0" err="1"/>
              <a:t>telah</a:t>
            </a:r>
            <a:r>
              <a:rPr lang="en-US" sz="1900" dirty="0"/>
              <a:t> kami </a:t>
            </a:r>
            <a:r>
              <a:rPr lang="en-US" sz="1900" dirty="0" err="1"/>
              <a:t>sampaikan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surat</a:t>
            </a:r>
            <a:r>
              <a:rPr lang="en-US" sz="1900" dirty="0"/>
              <a:t> No. 012/PT-SRAJ/IX/2021 </a:t>
            </a:r>
            <a:r>
              <a:rPr lang="en-US" sz="1900" dirty="0" err="1"/>
              <a:t>tertanggal</a:t>
            </a:r>
            <a:r>
              <a:rPr lang="en-US" sz="1900" dirty="0"/>
              <a:t> 30 September 2021. 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 err="1" smtClean="0"/>
              <a:t>Menyetujui</a:t>
            </a:r>
            <a:r>
              <a:rPr lang="en-US" sz="1900" dirty="0" smtClean="0"/>
              <a:t> </a:t>
            </a:r>
            <a:r>
              <a:rPr lang="en-US" sz="1900" dirty="0" err="1"/>
              <a:t>pengangkatan</a:t>
            </a:r>
            <a:r>
              <a:rPr lang="en-US" sz="1900" dirty="0"/>
              <a:t> </a:t>
            </a:r>
            <a:r>
              <a:rPr lang="en-US" sz="1900" dirty="0" err="1"/>
              <a:t>Bapak</a:t>
            </a:r>
            <a:r>
              <a:rPr lang="en-US" sz="1900" dirty="0"/>
              <a:t> H.R. </a:t>
            </a:r>
            <a:r>
              <a:rPr lang="en-US" sz="1900" dirty="0" err="1"/>
              <a:t>Agung</a:t>
            </a:r>
            <a:r>
              <a:rPr lang="en-US" sz="1900" dirty="0"/>
              <a:t> </a:t>
            </a:r>
            <a:r>
              <a:rPr lang="en-US" sz="1900" dirty="0" err="1"/>
              <a:t>Laksono</a:t>
            </a:r>
            <a:r>
              <a:rPr lang="en-US" sz="1900" dirty="0"/>
              <a:t> </a:t>
            </a:r>
            <a:r>
              <a:rPr lang="en-US" sz="1900" dirty="0" err="1"/>
              <a:t>sebagai</a:t>
            </a:r>
            <a:r>
              <a:rPr lang="en-US" sz="1900" dirty="0"/>
              <a:t> </a:t>
            </a:r>
            <a:r>
              <a:rPr lang="en-US" sz="1900" dirty="0" err="1"/>
              <a:t>Komisaris</a:t>
            </a:r>
            <a:r>
              <a:rPr lang="en-US" sz="1900" dirty="0"/>
              <a:t> Perseroan yang </a:t>
            </a:r>
            <a:r>
              <a:rPr lang="id-ID" sz="1900" dirty="0"/>
              <a:t>berlaku </a:t>
            </a:r>
            <a:r>
              <a:rPr lang="en-US" sz="1900" dirty="0" err="1"/>
              <a:t>efektif</a:t>
            </a:r>
            <a:r>
              <a:rPr lang="en-US" sz="1900" dirty="0"/>
              <a:t> </a:t>
            </a:r>
            <a:r>
              <a:rPr lang="en-US" sz="1900" dirty="0" err="1"/>
              <a:t>sejak</a:t>
            </a:r>
            <a:r>
              <a:rPr lang="en-US" sz="1900" dirty="0"/>
              <a:t> </a:t>
            </a:r>
            <a:r>
              <a:rPr lang="en-US" sz="1900" dirty="0" err="1"/>
              <a:t>ditutupnya</a:t>
            </a:r>
            <a:r>
              <a:rPr lang="en-US" sz="1900" dirty="0"/>
              <a:t> </a:t>
            </a:r>
            <a:r>
              <a:rPr lang="en-US" sz="1900" dirty="0" err="1"/>
              <a:t>Rapat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tetap</a:t>
            </a:r>
            <a:r>
              <a:rPr lang="en-US" sz="1900" dirty="0"/>
              <a:t> </a:t>
            </a:r>
            <a:r>
              <a:rPr lang="en-US" sz="1900" dirty="0" err="1"/>
              <a:t>mengikuti</a:t>
            </a:r>
            <a:r>
              <a:rPr lang="en-US" sz="1900" dirty="0"/>
              <a:t> </a:t>
            </a:r>
            <a:r>
              <a:rPr lang="en-US" sz="1900" dirty="0" err="1"/>
              <a:t>sisa</a:t>
            </a:r>
            <a:r>
              <a:rPr lang="en-US" sz="1900" dirty="0"/>
              <a:t> </a:t>
            </a:r>
            <a:r>
              <a:rPr lang="en-US" sz="1900" dirty="0" err="1"/>
              <a:t>masa</a:t>
            </a:r>
            <a:r>
              <a:rPr lang="en-US" sz="1900" dirty="0"/>
              <a:t> </a:t>
            </a:r>
            <a:r>
              <a:rPr lang="en-US" sz="1900" dirty="0" err="1"/>
              <a:t>jabatan</a:t>
            </a:r>
            <a:r>
              <a:rPr lang="en-US" sz="1900" dirty="0"/>
              <a:t> </a:t>
            </a:r>
            <a:r>
              <a:rPr lang="en-US" sz="1900" dirty="0" err="1"/>
              <a:t>anggota</a:t>
            </a:r>
            <a:r>
              <a:rPr lang="en-US" sz="1900" dirty="0"/>
              <a:t> </a:t>
            </a:r>
            <a:r>
              <a:rPr lang="en-US" sz="1900" dirty="0" err="1"/>
              <a:t>Direksi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Dewan</a:t>
            </a:r>
            <a:r>
              <a:rPr lang="en-US" sz="1900" dirty="0"/>
              <a:t> </a:t>
            </a:r>
            <a:r>
              <a:rPr lang="en-US" sz="1900" dirty="0" err="1"/>
              <a:t>Komisaris</a:t>
            </a:r>
            <a:r>
              <a:rPr lang="en-US" sz="1900" dirty="0"/>
              <a:t> Perseroan </a:t>
            </a:r>
            <a:r>
              <a:rPr lang="en-US" sz="1900" dirty="0" err="1"/>
              <a:t>lainnya</a:t>
            </a:r>
            <a:r>
              <a:rPr lang="en-US" sz="1900" dirty="0"/>
              <a:t> yang </a:t>
            </a:r>
            <a:r>
              <a:rPr lang="en-US" sz="1900" dirty="0" err="1"/>
              <a:t>masih</a:t>
            </a:r>
            <a:r>
              <a:rPr lang="en-US" sz="1900" dirty="0"/>
              <a:t> </a:t>
            </a:r>
            <a:r>
              <a:rPr lang="en-US" sz="1900" dirty="0" err="1"/>
              <a:t>menjabat</a:t>
            </a:r>
            <a:r>
              <a:rPr lang="en-US" sz="1900" dirty="0"/>
              <a:t>. </a:t>
            </a:r>
            <a:endParaRPr lang="en-US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kuasa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Direksi</a:t>
            </a:r>
            <a:r>
              <a:rPr lang="en-US" sz="1900" dirty="0"/>
              <a:t> Perseroan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hak</a:t>
            </a:r>
            <a:r>
              <a:rPr lang="en-US" sz="1900" dirty="0"/>
              <a:t> </a:t>
            </a:r>
            <a:r>
              <a:rPr lang="en-US" sz="1900" dirty="0" err="1"/>
              <a:t>substitusi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melakukan</a:t>
            </a:r>
            <a:r>
              <a:rPr lang="en-US" sz="1900" dirty="0"/>
              <a:t> </a:t>
            </a:r>
            <a:r>
              <a:rPr lang="en-US" sz="1900" dirty="0" err="1"/>
              <a:t>segala</a:t>
            </a:r>
            <a:r>
              <a:rPr lang="en-US" sz="1900" dirty="0"/>
              <a:t> </a:t>
            </a:r>
            <a:r>
              <a:rPr lang="en-US" sz="1900" dirty="0" err="1"/>
              <a:t>tindakan</a:t>
            </a:r>
            <a:r>
              <a:rPr lang="en-US" sz="1900" dirty="0"/>
              <a:t> yang </a:t>
            </a:r>
            <a:r>
              <a:rPr lang="en-US" sz="1900" dirty="0" err="1"/>
              <a:t>diperlukan</a:t>
            </a:r>
            <a:r>
              <a:rPr lang="en-US" sz="1900" dirty="0"/>
              <a:t> </a:t>
            </a:r>
            <a:r>
              <a:rPr lang="en-US" sz="1900" dirty="0" err="1"/>
              <a:t>berkaitan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perubahan</a:t>
            </a:r>
            <a:r>
              <a:rPr lang="en-US" sz="1900" dirty="0"/>
              <a:t> </a:t>
            </a:r>
            <a:r>
              <a:rPr lang="en-US" sz="1900" dirty="0" err="1"/>
              <a:t>susunan</a:t>
            </a:r>
            <a:r>
              <a:rPr lang="en-US" sz="1900" dirty="0"/>
              <a:t> </a:t>
            </a:r>
            <a:r>
              <a:rPr lang="en-US" sz="1900" dirty="0" err="1"/>
              <a:t>anggota</a:t>
            </a:r>
            <a:r>
              <a:rPr lang="en-US" sz="1900" dirty="0"/>
              <a:t> </a:t>
            </a:r>
            <a:r>
              <a:rPr lang="en-US" sz="1900" dirty="0" err="1"/>
              <a:t>Direksi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Dewan</a:t>
            </a:r>
            <a:r>
              <a:rPr lang="en-US" sz="1900" dirty="0"/>
              <a:t> </a:t>
            </a:r>
            <a:r>
              <a:rPr lang="en-US" sz="1900" dirty="0" err="1"/>
              <a:t>Komisaris</a:t>
            </a:r>
            <a:r>
              <a:rPr lang="en-US" sz="1900" dirty="0"/>
              <a:t> Perseroan, </a:t>
            </a:r>
            <a:r>
              <a:rPr lang="en-US" sz="1900" dirty="0" err="1"/>
              <a:t>termasuk</a:t>
            </a:r>
            <a:r>
              <a:rPr lang="en-US" sz="1900" dirty="0"/>
              <a:t>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tetapi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terbatas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membuat</a:t>
            </a:r>
            <a:r>
              <a:rPr lang="en-US" sz="1900" dirty="0"/>
              <a:t>, </a:t>
            </a:r>
            <a:r>
              <a:rPr lang="en-US" sz="1900" dirty="0" err="1"/>
              <a:t>menandatangani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menyerahkan</a:t>
            </a:r>
            <a:r>
              <a:rPr lang="en-US" sz="1900" dirty="0"/>
              <a:t> </a:t>
            </a:r>
            <a:r>
              <a:rPr lang="en-US" sz="1900" dirty="0" err="1"/>
              <a:t>segala</a:t>
            </a:r>
            <a:r>
              <a:rPr lang="en-US" sz="1900" dirty="0"/>
              <a:t> </a:t>
            </a:r>
            <a:r>
              <a:rPr lang="en-US" sz="1900" dirty="0" err="1"/>
              <a:t>dokumen</a:t>
            </a:r>
            <a:r>
              <a:rPr lang="en-US" sz="1900" dirty="0"/>
              <a:t>, </a:t>
            </a:r>
            <a:r>
              <a:rPr lang="en-US" sz="1900" dirty="0" err="1"/>
              <a:t>serta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menyatakan</a:t>
            </a:r>
            <a:r>
              <a:rPr lang="en-US" sz="1900" dirty="0"/>
              <a:t> </a:t>
            </a:r>
            <a:r>
              <a:rPr lang="en-US" sz="1900" dirty="0" err="1"/>
              <a:t>keputusan</a:t>
            </a:r>
            <a:r>
              <a:rPr lang="en-US" sz="1900" dirty="0"/>
              <a:t> </a:t>
            </a:r>
            <a:r>
              <a:rPr lang="en-US" sz="1900" dirty="0" err="1"/>
              <a:t>Rapat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suatu</a:t>
            </a:r>
            <a:r>
              <a:rPr lang="en-US" sz="1900" dirty="0"/>
              <a:t> </a:t>
            </a:r>
            <a:r>
              <a:rPr lang="en-US" sz="1900" dirty="0" err="1"/>
              <a:t>akta</a:t>
            </a:r>
            <a:r>
              <a:rPr lang="en-US" sz="1900" dirty="0"/>
              <a:t> </a:t>
            </a:r>
            <a:r>
              <a:rPr lang="en-US" sz="1900" dirty="0" err="1"/>
              <a:t>tersendiri</a:t>
            </a:r>
            <a:r>
              <a:rPr lang="en-US" sz="1900" dirty="0"/>
              <a:t> di </a:t>
            </a:r>
            <a:r>
              <a:rPr lang="en-US" sz="1900" dirty="0" err="1"/>
              <a:t>hadapan</a:t>
            </a:r>
            <a:r>
              <a:rPr lang="en-US" sz="1900" dirty="0"/>
              <a:t> </a:t>
            </a:r>
            <a:r>
              <a:rPr lang="en-US" sz="1900" dirty="0" err="1"/>
              <a:t>Notaris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mengurus</a:t>
            </a:r>
            <a:r>
              <a:rPr lang="en-US" sz="1900" dirty="0"/>
              <a:t> </a:t>
            </a:r>
            <a:r>
              <a:rPr lang="en-US" sz="1900" dirty="0" err="1"/>
              <a:t>pemberitahuan</a:t>
            </a:r>
            <a:r>
              <a:rPr lang="en-US" sz="1900" dirty="0"/>
              <a:t> </a:t>
            </a:r>
            <a:r>
              <a:rPr lang="en-US" sz="1900" dirty="0" err="1"/>
              <a:t>serta</a:t>
            </a:r>
            <a:r>
              <a:rPr lang="en-US" sz="1900" dirty="0"/>
              <a:t> </a:t>
            </a:r>
            <a:r>
              <a:rPr lang="en-US" sz="1900" dirty="0" err="1"/>
              <a:t>pendaftarannya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instansi</a:t>
            </a:r>
            <a:r>
              <a:rPr lang="en-US" sz="1900" dirty="0"/>
              <a:t> yang </a:t>
            </a:r>
            <a:r>
              <a:rPr lang="en-US" sz="1900" dirty="0" err="1" smtClean="0"/>
              <a:t>berwenang</a:t>
            </a:r>
            <a:r>
              <a:rPr lang="en-US" sz="1900" dirty="0" smtClean="0"/>
              <a:t>.</a:t>
            </a:r>
            <a:endParaRPr lang="en-US" sz="1900" dirty="0"/>
          </a:p>
          <a:p>
            <a:pPr marL="0" lv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5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Dr. (HC) dr. H.R. AGUNG LAKSONO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1657"/>
            <a:ext cx="2088232" cy="2776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708" y="1243168"/>
            <a:ext cx="3810532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7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Pengurus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" y="1772816"/>
            <a:ext cx="90504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AGENDA RUPSLB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AGENDA KEDUA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i-FI" b="1" i="1" dirty="0"/>
              <a:t>Persetujuan penyesuaian mengenai maksud dan tujuan serta kegiatan usaha Perseroan dengan Peraturan Badan Pusat Statistik Nomor 2 Tahun 2020 Tentang Klasifikasi Baku Lapangan Usaha </a:t>
            </a:r>
            <a:r>
              <a:rPr lang="fi-FI" b="1" i="1" dirty="0" smtClean="0"/>
              <a:t>Indonesia.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err="1"/>
              <a:t>Menyetujui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Perseroan </a:t>
            </a:r>
            <a:r>
              <a:rPr lang="en-US" dirty="0" err="1"/>
              <a:t>dengan</a:t>
            </a:r>
            <a:r>
              <a:rPr lang="en-US" dirty="0"/>
              <a:t> “KBLI 2020”,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smtClean="0"/>
              <a:t>Perseroan.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Direksi</a:t>
            </a:r>
            <a:r>
              <a:rPr lang="en-US" dirty="0"/>
              <a:t> Perseroan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Perseroan,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, </a:t>
            </a: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tersendiri</a:t>
            </a:r>
            <a:r>
              <a:rPr lang="en-US" dirty="0"/>
              <a:t> di </a:t>
            </a:r>
            <a:r>
              <a:rPr lang="en-US" dirty="0" err="1"/>
              <a:t>hadapan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mengurus</a:t>
            </a:r>
            <a:r>
              <a:rPr lang="en-US" dirty="0"/>
              <a:t> 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pendaftarannya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9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RUPSLB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2842929"/>
            <a:ext cx="8915400" cy="1018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 smtClean="0"/>
              <a:t>Demikian</a:t>
            </a:r>
            <a:r>
              <a:rPr lang="en-US" sz="1800" dirty="0" smtClean="0"/>
              <a:t> </a:t>
            </a:r>
            <a:r>
              <a:rPr lang="en-US" sz="1800" dirty="0" err="1" smtClean="0"/>
              <a:t>Pembahasan</a:t>
            </a:r>
            <a:r>
              <a:rPr lang="en-US" sz="1800" dirty="0" smtClean="0"/>
              <a:t> </a:t>
            </a:r>
            <a:r>
              <a:rPr lang="en-US" sz="1800" dirty="0" err="1" smtClean="0"/>
              <a:t>Rapat</a:t>
            </a:r>
            <a:r>
              <a:rPr lang="en-US" sz="1800" dirty="0" smtClean="0"/>
              <a:t> </a:t>
            </a:r>
            <a:r>
              <a:rPr lang="en-US" sz="1800" dirty="0" err="1" smtClean="0"/>
              <a:t>Umum</a:t>
            </a:r>
            <a:r>
              <a:rPr lang="en-US" sz="1800" dirty="0" smtClean="0"/>
              <a:t> </a:t>
            </a:r>
            <a:r>
              <a:rPr lang="en-US" sz="1800" dirty="0" err="1" smtClean="0"/>
              <a:t>Pemegang</a:t>
            </a:r>
            <a:r>
              <a:rPr lang="en-US" sz="1800" dirty="0" smtClean="0"/>
              <a:t> </a:t>
            </a:r>
            <a:r>
              <a:rPr lang="en-US" sz="1800" dirty="0" err="1" smtClean="0"/>
              <a:t>Saham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Biasa</a:t>
            </a: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r>
              <a:rPr lang="en-US" sz="1800" dirty="0" smtClean="0"/>
              <a:t>PT </a:t>
            </a:r>
            <a:r>
              <a:rPr lang="en-US" sz="1800" dirty="0" err="1" smtClean="0"/>
              <a:t>Sejahteraraya</a:t>
            </a:r>
            <a:r>
              <a:rPr lang="en-US" sz="1800" dirty="0" smtClean="0"/>
              <a:t> </a:t>
            </a:r>
            <a:r>
              <a:rPr lang="en-US" sz="1800" dirty="0" err="1" smtClean="0"/>
              <a:t>Anugrahjaya</a:t>
            </a:r>
            <a:r>
              <a:rPr lang="en-US" sz="1800" dirty="0" smtClean="0"/>
              <a:t> </a:t>
            </a:r>
            <a:r>
              <a:rPr lang="en-US" sz="1800" dirty="0" err="1" smtClean="0"/>
              <a:t>Tbk</a:t>
            </a:r>
            <a:r>
              <a:rPr lang="id-ID" sz="1800" dirty="0" smtClean="0"/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5903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PENUTUP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44824"/>
            <a:ext cx="3724795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Mayapada</a:t>
            </a:r>
            <a:r>
              <a:rPr lang="en-US" dirty="0" smtClean="0"/>
              <a:t> Hospital </a:t>
            </a:r>
            <a:r>
              <a:rPr lang="en-US" dirty="0" err="1" smtClean="0"/>
              <a:t>Tangerang</a:t>
            </a:r>
            <a:r>
              <a:rPr lang="en-US" dirty="0" smtClean="0"/>
              <a:t> Dan Jakarta Selatan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7387"/>
            <a:ext cx="3389473" cy="380209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74" y="4728462"/>
            <a:ext cx="24955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7387"/>
            <a:ext cx="3447129" cy="380597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11" y="4747512"/>
            <a:ext cx="2486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1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Mayapada</a:t>
            </a:r>
            <a:r>
              <a:rPr lang="en-US" dirty="0" smtClean="0"/>
              <a:t> Hospital Bogor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Kuningan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49842"/>
            <a:ext cx="3456384" cy="3756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49842"/>
            <a:ext cx="3528392" cy="37566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8184" y="4797152"/>
            <a:ext cx="2520280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/>
              <a:t>Kuningan</a:t>
            </a:r>
            <a:r>
              <a:rPr lang="en-US" sz="1600" b="1" dirty="0" smtClean="0"/>
              <a:t>, Jakarta Selatan Branch</a:t>
            </a:r>
            <a:endParaRPr lang="en-US" sz="1200" b="1" dirty="0" smtClean="0"/>
          </a:p>
          <a:p>
            <a:r>
              <a:rPr lang="en-US" sz="1100" b="1" dirty="0" smtClean="0"/>
              <a:t>Jl. H.R. </a:t>
            </a:r>
            <a:r>
              <a:rPr lang="en-US" sz="1100" b="1" dirty="0" err="1" smtClean="0"/>
              <a:t>Rasuna</a:t>
            </a:r>
            <a:r>
              <a:rPr lang="en-US" sz="1100" b="1" dirty="0" smtClean="0"/>
              <a:t> Said Blok C No.17, </a:t>
            </a:r>
            <a:r>
              <a:rPr lang="en-US" sz="1100" b="1" dirty="0" err="1" smtClean="0"/>
              <a:t>Karet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Kuningan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Kec</a:t>
            </a:r>
            <a:r>
              <a:rPr lang="en-US" sz="1100" b="1" dirty="0" smtClean="0"/>
              <a:t>. </a:t>
            </a:r>
            <a:r>
              <a:rPr lang="en-US" sz="1100" b="1" dirty="0" err="1" smtClean="0"/>
              <a:t>Setiabudi</a:t>
            </a:r>
            <a:r>
              <a:rPr lang="en-US" sz="1100" b="1" dirty="0" smtClean="0"/>
              <a:t>, Jakarta Selatan 12940</a:t>
            </a:r>
          </a:p>
          <a:p>
            <a:r>
              <a:rPr lang="en-US" sz="1100" b="1" dirty="0" smtClean="0"/>
              <a:t>(021) 50912929</a:t>
            </a:r>
          </a:p>
          <a:p>
            <a:r>
              <a:rPr lang="en-US" sz="1100" b="1" dirty="0" smtClean="0"/>
              <a:t>infomhkan@mayapadahospital.com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4797152"/>
            <a:ext cx="2520280" cy="1360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Bogor Branch</a:t>
            </a:r>
            <a:endParaRPr lang="en-US" sz="1200" b="1" dirty="0" smtClean="0"/>
          </a:p>
          <a:p>
            <a:r>
              <a:rPr lang="en-US" sz="1100" b="1" dirty="0" smtClean="0"/>
              <a:t>Jl. </a:t>
            </a:r>
            <a:r>
              <a:rPr lang="en-US" sz="1100" b="1" dirty="0" err="1" smtClean="0"/>
              <a:t>Pajajaran</a:t>
            </a:r>
            <a:r>
              <a:rPr lang="en-US" sz="1100" b="1" dirty="0" smtClean="0"/>
              <a:t> Indah V no 97, </a:t>
            </a:r>
            <a:r>
              <a:rPr lang="en-US" sz="1100" b="1" dirty="0" err="1" smtClean="0"/>
              <a:t>Baranangsiang</a:t>
            </a:r>
            <a:r>
              <a:rPr lang="en-US" sz="1100" b="1" dirty="0" smtClean="0"/>
              <a:t>,</a:t>
            </a:r>
          </a:p>
          <a:p>
            <a:r>
              <a:rPr lang="en-US" sz="1100" b="1" dirty="0" smtClean="0"/>
              <a:t>Bogor </a:t>
            </a:r>
            <a:r>
              <a:rPr lang="en-US" sz="1100" b="1" dirty="0" err="1" smtClean="0"/>
              <a:t>Timur</a:t>
            </a:r>
            <a:r>
              <a:rPr lang="en-US" sz="1100" b="1" dirty="0" smtClean="0"/>
              <a:t>, Bogor </a:t>
            </a:r>
          </a:p>
          <a:p>
            <a:r>
              <a:rPr lang="en-US" sz="1100" b="1" dirty="0" err="1" smtClean="0"/>
              <a:t>Jawa</a:t>
            </a:r>
            <a:r>
              <a:rPr lang="en-US" sz="1100" b="1" dirty="0" smtClean="0"/>
              <a:t> Barat 16143</a:t>
            </a:r>
          </a:p>
          <a:p>
            <a:r>
              <a:rPr lang="en-US" sz="1100" b="1" dirty="0" smtClean="0"/>
              <a:t>(0251) 8307900</a:t>
            </a:r>
          </a:p>
          <a:p>
            <a:r>
              <a:rPr lang="en-US" sz="1100" b="1" dirty="0" smtClean="0"/>
              <a:t>Info.bmc@mayapadahospital.com</a:t>
            </a:r>
          </a:p>
        </p:txBody>
      </p:sp>
    </p:spTree>
    <p:extLst>
      <p:ext uri="{BB962C8B-B14F-4D97-AF65-F5344CB8AC3E}">
        <p14:creationId xmlns:p14="http://schemas.microsoft.com/office/powerpoint/2010/main" val="35248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Mayapada</a:t>
            </a:r>
            <a:r>
              <a:rPr lang="en-US" dirty="0" smtClean="0"/>
              <a:t> Hospital Surabaya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85" y="1428471"/>
            <a:ext cx="5763429" cy="40010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80584" y="4877544"/>
            <a:ext cx="2520280" cy="135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Surabaya Branch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JL. </a:t>
            </a:r>
            <a:r>
              <a:rPr lang="en-US" sz="1200" b="1" dirty="0" err="1"/>
              <a:t>Mayjen</a:t>
            </a:r>
            <a:r>
              <a:rPr lang="en-US" sz="1200" b="1" dirty="0"/>
              <a:t> </a:t>
            </a:r>
            <a:r>
              <a:rPr lang="en-US" sz="1200" b="1" dirty="0" err="1"/>
              <a:t>Sungkono</a:t>
            </a:r>
            <a:r>
              <a:rPr lang="en-US" sz="1200" b="1" dirty="0"/>
              <a:t> No.20, </a:t>
            </a:r>
            <a:r>
              <a:rPr lang="en-US" sz="1200" b="1" dirty="0" err="1"/>
              <a:t>Sawahan</a:t>
            </a:r>
            <a:r>
              <a:rPr lang="en-US" sz="1200" b="1" dirty="0"/>
              <a:t>, </a:t>
            </a:r>
            <a:r>
              <a:rPr lang="en-US" sz="1200" b="1" dirty="0" smtClean="0"/>
              <a:t>Surabaya</a:t>
            </a:r>
          </a:p>
          <a:p>
            <a:r>
              <a:rPr lang="en-US" sz="1200" b="1" dirty="0" smtClean="0"/>
              <a:t>(031)-99217777</a:t>
            </a:r>
          </a:p>
          <a:p>
            <a:endParaRPr lang="en-US" sz="1200" b="1" dirty="0" smtClean="0"/>
          </a:p>
          <a:p>
            <a:r>
              <a:rPr lang="en-US" sz="1200" b="1" dirty="0"/>
              <a:t>info.mhsb@mayapadahospital.com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5164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PEMBUKAAN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7664" y="1967349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SELAMAT DATANG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PEMEGANG SAHAM &amp; UNDANGAN</a:t>
            </a:r>
          </a:p>
          <a:p>
            <a:pPr algn="ctr"/>
            <a:r>
              <a:rPr lang="en-US" sz="2000" dirty="0"/>
              <a:t>DALAM RAPAT UMUM PEMEGANG </a:t>
            </a:r>
            <a:r>
              <a:rPr lang="en-US" sz="2000" dirty="0" smtClean="0"/>
              <a:t>SAHAM LUAR BIASA</a:t>
            </a:r>
            <a:endParaRPr lang="en-US" sz="2000" dirty="0"/>
          </a:p>
          <a:p>
            <a:pPr algn="ctr"/>
            <a:r>
              <a:rPr lang="en-US" sz="2000" dirty="0"/>
              <a:t>PT SEJAHTERARAYA </a:t>
            </a:r>
            <a:r>
              <a:rPr lang="en-US" sz="2000" dirty="0" smtClean="0"/>
              <a:t>ANUGRAHJAYA TBK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Jumat</a:t>
            </a:r>
            <a:r>
              <a:rPr lang="en-US" sz="2000" dirty="0" smtClean="0"/>
              <a:t>, 17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2021</a:t>
            </a:r>
          </a:p>
          <a:p>
            <a:pPr algn="ctr"/>
            <a:r>
              <a:rPr lang="en-US" sz="2000" dirty="0"/>
              <a:t>Auditorium Lt 9 </a:t>
            </a:r>
            <a:r>
              <a:rPr lang="en-US" sz="2000" dirty="0" err="1"/>
              <a:t>Mayapada</a:t>
            </a:r>
            <a:r>
              <a:rPr lang="en-US" sz="2000" dirty="0"/>
              <a:t> Tower </a:t>
            </a:r>
            <a:r>
              <a:rPr lang="en-US" sz="2000" dirty="0" smtClean="0"/>
              <a:t>2</a:t>
            </a:r>
          </a:p>
          <a:p>
            <a:pPr algn="ctr"/>
            <a:r>
              <a:rPr lang="en-US" sz="2000" dirty="0"/>
              <a:t>Jl. </a:t>
            </a:r>
            <a:r>
              <a:rPr lang="en-US" sz="2000" dirty="0" err="1"/>
              <a:t>Jend</a:t>
            </a:r>
            <a:r>
              <a:rPr lang="en-US" sz="2000" dirty="0"/>
              <a:t>. </a:t>
            </a:r>
            <a:r>
              <a:rPr lang="en-US" sz="2000" dirty="0" err="1"/>
              <a:t>Sudirman</a:t>
            </a:r>
            <a:r>
              <a:rPr lang="en-US" sz="2000" dirty="0"/>
              <a:t> Kav.27. </a:t>
            </a:r>
            <a:r>
              <a:rPr lang="en-US" sz="2000" dirty="0" err="1"/>
              <a:t>Karet</a:t>
            </a:r>
            <a:r>
              <a:rPr lang="en-US" sz="2000" dirty="0"/>
              <a:t>, </a:t>
            </a:r>
            <a:r>
              <a:rPr lang="en-US" sz="2000" dirty="0" err="1"/>
              <a:t>Setia</a:t>
            </a:r>
            <a:r>
              <a:rPr lang="en-US" sz="2000" dirty="0"/>
              <a:t> Budi, </a:t>
            </a:r>
            <a:endParaRPr lang="en-US" sz="2000" dirty="0" smtClean="0"/>
          </a:p>
          <a:p>
            <a:pPr algn="ctr"/>
            <a:r>
              <a:rPr lang="en-US" sz="2000" dirty="0" smtClean="0"/>
              <a:t>Jakarta </a:t>
            </a:r>
            <a:r>
              <a:rPr lang="en-US" sz="2000" dirty="0"/>
              <a:t>Selatan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28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 RUPSLB 11 </a:t>
            </a:r>
            <a:r>
              <a:rPr lang="en-US" dirty="0" err="1" smtClean="0"/>
              <a:t>Oktober</a:t>
            </a:r>
            <a:r>
              <a:rPr lang="en-US" dirty="0" smtClean="0"/>
              <a:t> 2021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1"/>
            <a:ext cx="5253209" cy="52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0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 RUPSLB 11 </a:t>
            </a:r>
            <a:r>
              <a:rPr lang="en-US" dirty="0" err="1" smtClean="0"/>
              <a:t>Oktober</a:t>
            </a:r>
            <a:r>
              <a:rPr lang="en-US" dirty="0" smtClean="0"/>
              <a:t> 2021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6974091" cy="194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00" y="2996952"/>
            <a:ext cx="6947764" cy="1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Panggilan</a:t>
            </a:r>
            <a:r>
              <a:rPr lang="en-US" dirty="0" smtClean="0"/>
              <a:t> RUPS 26 </a:t>
            </a:r>
            <a:r>
              <a:rPr lang="en-US" dirty="0" err="1" smtClean="0"/>
              <a:t>Oktober</a:t>
            </a:r>
            <a:r>
              <a:rPr lang="en-US" dirty="0" smtClean="0"/>
              <a:t>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" y="1268760"/>
            <a:ext cx="4572638" cy="4496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30" y="1268760"/>
            <a:ext cx="4534533" cy="2438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52" y="3573016"/>
            <a:ext cx="4286848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Panggilan</a:t>
            </a:r>
            <a:r>
              <a:rPr lang="en-US" dirty="0" smtClean="0"/>
              <a:t> RUPS 26 </a:t>
            </a:r>
            <a:r>
              <a:rPr lang="en-US" dirty="0" err="1" smtClean="0"/>
              <a:t>Oktober</a:t>
            </a:r>
            <a:r>
              <a:rPr lang="en-US" dirty="0" smtClean="0"/>
              <a:t> 2021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0312"/>
            <a:ext cx="4464496" cy="447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351" y="1222686"/>
            <a:ext cx="4421137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1474"/>
      </p:ext>
    </p:extLst>
  </p:cSld>
  <p:clrMapOvr>
    <a:masterClrMapping/>
  </p:clrMapOvr>
</p:sld>
</file>

<file path=ppt/theme/theme1.xml><?xml version="1.0" encoding="utf-8"?>
<a:theme xmlns:a="http://schemas.openxmlformats.org/drawingml/2006/main" name="MHG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MHG New Template</Template>
  <TotalTime>10076</TotalTime>
  <Words>361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MHG New Template</vt:lpstr>
      <vt:lpstr>PowerPoint Presentation</vt:lpstr>
      <vt:lpstr>Mayapada Hospital Tangerang Dan Jakarta Selatan</vt:lpstr>
      <vt:lpstr>Mayapada Hospital Bogor dan Kuningan</vt:lpstr>
      <vt:lpstr>Mayapada Hospital Surabaya</vt:lpstr>
      <vt:lpstr>  PEMBUKAAN</vt:lpstr>
      <vt:lpstr> Pemberitahuan RUPSLB 11 Oktober 2021</vt:lpstr>
      <vt:lpstr> Pemberitahuan RUPSLB 11 Oktober 2021</vt:lpstr>
      <vt:lpstr>  Panggilan RUPS 26 Oktober 2021</vt:lpstr>
      <vt:lpstr>  Panggilan RUPS 26 Oktober 2021</vt:lpstr>
      <vt:lpstr>  Penundaan RUPS 15 November 2021</vt:lpstr>
      <vt:lpstr>  Ralat Panggilan RUPS 25 November 2021</vt:lpstr>
      <vt:lpstr> AGENDA RUPSLB</vt:lpstr>
      <vt:lpstr> Dr. (HC) dr. H.R. AGUNG LAKSONO</vt:lpstr>
      <vt:lpstr> Susunan Pengurus baru</vt:lpstr>
      <vt:lpstr> AGENDA RUPSLB</vt:lpstr>
      <vt:lpstr> RUPSLB</vt:lpstr>
      <vt:lpstr> PENUTUP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</dc:creator>
  <cp:lastModifiedBy>Amelia.Jesslyn</cp:lastModifiedBy>
  <cp:revision>61</cp:revision>
  <cp:lastPrinted>2021-12-13T09:44:47Z</cp:lastPrinted>
  <dcterms:created xsi:type="dcterms:W3CDTF">2018-01-16T07:12:39Z</dcterms:created>
  <dcterms:modified xsi:type="dcterms:W3CDTF">2021-12-13T09:49:38Z</dcterms:modified>
</cp:coreProperties>
</file>